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0273D8-B5C8-46B8-898F-C0D82ABB2440}">
  <a:tblStyle styleId="{6F0273D8-B5C8-46B8-898F-C0D82ABB24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c5a1a64d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c5a1a64d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bad2495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bad2495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bad2495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bad2495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bad2495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bad2495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bad24959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bad24959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c5a1a64d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c5a1a64d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c5a1a64d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c5a1a64d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bad24959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bad24959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c5a1a64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c5a1a64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c5a1a64d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c5a1a64d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c5a1a64d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c5a1a64d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c5a1a64d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c5a1a64d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c5a1a64d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c5a1a64d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c5a1a64d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c5a1a64d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c5a1a64d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c5a1a64d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atadev.ai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atadev.ai/faq/" TargetMode="External"/><Relationship Id="rId4" Type="http://schemas.openxmlformats.org/officeDocument/2006/relationships/hyperlink" Target="https://datadev.ai/faq/" TargetMode="External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atadev.ai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cursor.com/slac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josephflu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ettings/installations" TargetMode="External"/><Relationship Id="rId4" Type="http://schemas.openxmlformats.org/officeDocument/2006/relationships/hyperlink" Target="https://cursor.com/dashboard?tab=integrations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ursor.com/dashboard?tab=billing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2268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3200"/>
            </a:br>
            <a:endParaRPr sz="3200"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4321175"/>
            <a:ext cx="578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Langchain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2, 2025 by </a:t>
            </a:r>
            <a:r>
              <a:rPr lang="en"/>
              <a:t>Joseph Fluckiger</a:t>
            </a:r>
            <a:br>
              <a:rPr lang="en"/>
            </a:br>
            <a:r>
              <a:rPr lang="en" sz="1300"/>
              <a:t>https://www.linkedin.com/in/josephflu </a:t>
            </a:r>
            <a:endParaRPr/>
          </a:p>
        </p:txBody>
      </p:sp>
      <p:pic>
        <p:nvPicPr>
          <p:cNvPr id="60" name="Google Shape;60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707" l="39660" r="40246" t="41200"/>
          <a:stretch/>
        </p:blipFill>
        <p:spPr>
          <a:xfrm>
            <a:off x="3974647" y="889173"/>
            <a:ext cx="1007400" cy="896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50" y="820950"/>
            <a:ext cx="3329113" cy="103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763" y="820959"/>
            <a:ext cx="3329112" cy="95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725" y="2728200"/>
            <a:ext cx="2415274" cy="241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Cursor Mobile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steps on IOS: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in </a:t>
            </a:r>
            <a:r>
              <a:rPr i="1" lang="en" sz="2000"/>
              <a:t>Safari</a:t>
            </a:r>
            <a:r>
              <a:rPr lang="en"/>
              <a:t>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Press Share shortcut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to Home Screen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Select Open As Web App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025" y="568912"/>
            <a:ext cx="3546448" cy="45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Hosting Setup for </a:t>
            </a:r>
            <a:r>
              <a:rPr lang="en" u="sng">
                <a:solidFill>
                  <a:schemeClr val="hlink"/>
                </a:solidFill>
                <a:hlinkClick r:id="rId3"/>
              </a:rPr>
              <a:t>datadev.ai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Cloudflare Workers auto-deploy website built in starlight by Astro.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576" y="1933147"/>
            <a:ext cx="6832225" cy="29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graphicFrame>
        <p:nvGraphicFramePr>
          <p:cNvPr id="142" name="Google Shape;142;p25"/>
          <p:cNvGraphicFramePr/>
          <p:nvPr/>
        </p:nvGraphicFramePr>
        <p:xfrm>
          <a:off x="2378125" y="42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{6F0273D8-B5C8-46B8-898F-C0D82ABB2440}</a:tableStyleId>
              </a:tblPr>
              <a:tblGrid>
                <a:gridCol w="1680550"/>
                <a:gridCol w="1680550"/>
                <a:gridCol w="1680550"/>
                <a:gridCol w="1680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Cursor AI Agents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IDE-integrated background coding assistants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Anysphere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$20/mo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Devin AI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Slack-based autonomous coding engineer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Cognition AI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$20/mo</a:t>
                      </a:r>
                      <a:br>
                        <a:rPr lang="en"/>
                      </a:br>
                      <a:r>
                        <a:rPr lang="en"/>
                        <a:t>$500/mo for team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Replit Code Repair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AI-driven code fixer inside Replit IDE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Replit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$10/mo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ChatDev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Multi-agent chat workflow for software projects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ChatDev.ai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$10/mo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AutoGen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Multi-agent orchestration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Microsoft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GitHub Copilot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GitHub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$10/mo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225" y="0"/>
            <a:ext cx="78787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https://datadev.ai/faq/</a:t>
            </a:r>
            <a:r>
              <a:rPr lang="en" u="sng">
                <a:solidFill>
                  <a:schemeClr val="hlink"/>
                </a:solidFill>
                <a:hlinkClick r:id="rId4"/>
              </a:rPr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Prompt: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content to the home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of my website with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philosophically</a:t>
            </a:r>
            <a:r>
              <a:rPr lang="en"/>
              <a:t> deep insights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Austin Langchain user group </a:t>
            </a:r>
            <a:endParaRPr/>
          </a:p>
        </p:txBody>
      </p:sp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Creative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4316" y="45375"/>
            <a:ext cx="58424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2203225" y="2153925"/>
            <a:ext cx="39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/>
              <a:t>Demo</a:t>
            </a:r>
            <a:endParaRPr sz="33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/>
              <a:t>make a change via slack to </a:t>
            </a:r>
            <a:r>
              <a:rPr lang="en" sz="3320" u="sng">
                <a:solidFill>
                  <a:schemeClr val="hlink"/>
                </a:solidFill>
                <a:hlinkClick r:id="rId3"/>
              </a:rPr>
              <a:t>datadev.ai</a:t>
            </a:r>
            <a:endParaRPr sz="332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https://docs.cursor.com/slack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About Me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Work: Principal Software Engineer at Kizen.com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Background: Software Architecture, Devops,</a:t>
            </a:r>
            <a:endParaRPr sz="1500"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Agentic Automation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 Fact: First Gaming Platform: TI-85 Calculator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Linkedin: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https://www.linkedin.com/in/josephflu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person wearing glasses and a blue shirt&#10;&#10;AI-generated content may be incorrect."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378" y="266176"/>
            <a:ext cx="1653850" cy="10930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2579" l="2789" r="2968" t="1882"/>
          <a:stretch/>
        </p:blipFill>
        <p:spPr>
          <a:xfrm>
            <a:off x="6633900" y="1147250"/>
            <a:ext cx="1603325" cy="34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b="0" l="0" r="0" t="12095"/>
          <a:stretch/>
        </p:blipFill>
        <p:spPr>
          <a:xfrm>
            <a:off x="6769300" y="1795350"/>
            <a:ext cx="1284500" cy="8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9897" y="0"/>
            <a:ext cx="32844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Cursor + Slack Capabilities	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Cursor Background Agents can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Modify code in your github repo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Comment on a PR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Access Internet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Download and checkin images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etc, etc.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 great at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Work on  github issues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Sometimes gets a little too creative ..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Complex changes that need an IDE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Cursor Slack Commands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83" y="1227848"/>
            <a:ext cx="5831869" cy="29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Thread Context in Slack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913" y="1288600"/>
            <a:ext cx="700087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set up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Enable Github Cursor integration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https://github.com/settings/installations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Enable Slack Cursor app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https://cursor.com/dashboard?tab=integrations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Very easy!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125" y="2005950"/>
            <a:ext cx="4449874" cy="31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975" y="1604349"/>
            <a:ext cx="7435027" cy="35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Agents in Cursor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open:  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150" y="1174388"/>
            <a:ext cx="559725" cy="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You'll need to set a </a:t>
            </a:r>
            <a:r>
              <a:rPr lang="en" u="sng">
                <a:solidFill>
                  <a:schemeClr val="hlink"/>
                </a:solidFill>
                <a:hlinkClick r:id="rId3"/>
              </a:rPr>
              <a:t>budget</a:t>
            </a:r>
            <a:r>
              <a:rPr lang="en"/>
              <a:t> to use Cursor Background agents.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for </a:t>
            </a:r>
            <a:r>
              <a:rPr lang="en"/>
              <a:t>Background Agents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62778"/>
            <a:ext cx="9144002" cy="266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Cursor Mobile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40863" l="0" r="0" t="0"/>
          <a:stretch/>
        </p:blipFill>
        <p:spPr>
          <a:xfrm>
            <a:off x="2793794" y="16754"/>
            <a:ext cx="3882725" cy="49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